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9" r:id="rId3"/>
    <p:sldId id="345" r:id="rId4"/>
    <p:sldId id="349" r:id="rId5"/>
    <p:sldId id="347" r:id="rId6"/>
    <p:sldId id="346" r:id="rId7"/>
    <p:sldId id="348" r:id="rId8"/>
    <p:sldId id="344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9" d="100"/>
          <a:sy n="79" d="100"/>
        </p:scale>
        <p:origin x="86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17.1.2021.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b0be3b2e-c7fc-4dbd-a517-b4839109dc8d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/>
          </a:bodyPr>
          <a:lstStyle/>
          <a:p>
            <a:r>
              <a:rPr lang="hr-HR" sz="6600" b="1" dirty="0">
                <a:solidFill>
                  <a:srgbClr val="FF0000"/>
                </a:solidFill>
              </a:rPr>
              <a:t>UNIT 5: </a:t>
            </a:r>
            <a:r>
              <a:rPr lang="hr-HR" sz="6600" b="1" dirty="0" err="1">
                <a:solidFill>
                  <a:srgbClr val="FF0000"/>
                </a:solidFill>
              </a:rPr>
              <a:t>Where</a:t>
            </a:r>
            <a:r>
              <a:rPr lang="hr-HR" sz="6600" b="1" dirty="0">
                <a:solidFill>
                  <a:srgbClr val="FF0000"/>
                </a:solidFill>
              </a:rPr>
              <a:t> I live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err="1"/>
              <a:t>Places</a:t>
            </a:r>
            <a:r>
              <a:rPr lang="hr-HR" sz="6600" dirty="0"/>
              <a:t> </a:t>
            </a:r>
            <a:r>
              <a:rPr lang="hr-HR" sz="6600" dirty="0" err="1"/>
              <a:t>in</a:t>
            </a:r>
            <a:r>
              <a:rPr lang="hr-HR" sz="6600" dirty="0"/>
              <a:t> </a:t>
            </a:r>
            <a:r>
              <a:rPr lang="hr-HR" sz="6600" dirty="0" err="1"/>
              <a:t>my</a:t>
            </a:r>
            <a:r>
              <a:rPr lang="hr-HR" sz="6600" dirty="0"/>
              <a:t> </a:t>
            </a:r>
            <a:r>
              <a:rPr lang="hr-HR" sz="6600" dirty="0" err="1"/>
              <a:t>town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09121B6-BDED-4DF5-9198-99B0D2B61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75875" cy="6858000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33273008-24EE-4591-ACDF-6A8B518CDED3}"/>
              </a:ext>
            </a:extLst>
          </p:cNvPr>
          <p:cNvSpPr txBox="1"/>
          <p:nvPr/>
        </p:nvSpPr>
        <p:spPr>
          <a:xfrm>
            <a:off x="5961779" y="826851"/>
            <a:ext cx="552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76.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2184BFA-B63A-4AE3-81AF-B6E9AC605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043" y="2852146"/>
            <a:ext cx="4351506" cy="4005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995E0A8-A215-4846-8E4E-A88CB6E53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275540" cy="6858000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745F2E92-32C4-4187-BB13-73A260602EC7}"/>
              </a:ext>
            </a:extLst>
          </p:cNvPr>
          <p:cNvSpPr txBox="1"/>
          <p:nvPr/>
        </p:nvSpPr>
        <p:spPr>
          <a:xfrm>
            <a:off x="7107168" y="134354"/>
            <a:ext cx="4795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</a:t>
            </a:r>
            <a:r>
              <a:rPr lang="hr-HR" sz="2800" dirty="0" err="1"/>
              <a:t>can</a:t>
            </a:r>
            <a:r>
              <a:rPr lang="hr-HR" sz="2800" dirty="0"/>
              <a:t> </a:t>
            </a:r>
            <a:r>
              <a:rPr lang="hr-HR" sz="2800" dirty="0" err="1"/>
              <a:t>you</a:t>
            </a:r>
            <a:r>
              <a:rPr lang="hr-HR" sz="2800" dirty="0"/>
              <a:t> </a:t>
            </a:r>
            <a:r>
              <a:rPr lang="hr-HR" sz="2800" dirty="0" err="1"/>
              <a:t>see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vidiš na slikama?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EC72A88-D6CC-49A6-B0B2-BD5658D9DCF1}"/>
              </a:ext>
            </a:extLst>
          </p:cNvPr>
          <p:cNvSpPr txBox="1"/>
          <p:nvPr/>
        </p:nvSpPr>
        <p:spPr>
          <a:xfrm>
            <a:off x="7050689" y="991305"/>
            <a:ext cx="4795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Where</a:t>
            </a:r>
            <a:r>
              <a:rPr lang="hr-HR" sz="2800" dirty="0"/>
              <a:t> are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people</a:t>
            </a:r>
            <a:r>
              <a:rPr lang="hr-HR" sz="2800" dirty="0"/>
              <a:t>?</a:t>
            </a:r>
          </a:p>
          <a:p>
            <a:r>
              <a:rPr lang="hr-HR" sz="2800" i="1" dirty="0"/>
              <a:t>Gdje se ljudi nalaze?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901DF4B-7DFE-4817-A528-EB635346153D}"/>
              </a:ext>
            </a:extLst>
          </p:cNvPr>
          <p:cNvSpPr txBox="1"/>
          <p:nvPr/>
        </p:nvSpPr>
        <p:spPr>
          <a:xfrm>
            <a:off x="7050689" y="1921726"/>
            <a:ext cx="4795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What</a:t>
            </a:r>
            <a:r>
              <a:rPr lang="hr-HR" sz="2800" dirty="0"/>
              <a:t> are </a:t>
            </a:r>
            <a:r>
              <a:rPr lang="hr-HR" sz="2800" dirty="0" err="1"/>
              <a:t>they</a:t>
            </a:r>
            <a:r>
              <a:rPr lang="hr-HR" sz="2800" dirty="0"/>
              <a:t> </a:t>
            </a:r>
            <a:r>
              <a:rPr lang="hr-HR" sz="2800" dirty="0" err="1"/>
              <a:t>doing</a:t>
            </a:r>
            <a:r>
              <a:rPr lang="hr-HR" sz="2800" dirty="0"/>
              <a:t>?</a:t>
            </a:r>
          </a:p>
          <a:p>
            <a:r>
              <a:rPr lang="hr-HR" sz="2800" i="1" dirty="0"/>
              <a:t>Što oni rade?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4C9CCDF-8325-483A-9121-6B3321A2EB72}"/>
              </a:ext>
            </a:extLst>
          </p:cNvPr>
          <p:cNvSpPr txBox="1"/>
          <p:nvPr/>
        </p:nvSpPr>
        <p:spPr>
          <a:xfrm>
            <a:off x="6519668" y="121994"/>
            <a:ext cx="55817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/>
              <a:t>Answer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questions</a:t>
            </a:r>
            <a:r>
              <a:rPr lang="hr-HR" sz="2800" dirty="0"/>
              <a:t> </a:t>
            </a:r>
            <a:r>
              <a:rPr lang="hr-HR" sz="2800" dirty="0" err="1"/>
              <a:t>and</a:t>
            </a:r>
            <a:r>
              <a:rPr lang="hr-HR" sz="2800" dirty="0"/>
              <a:t> </a:t>
            </a:r>
            <a:r>
              <a:rPr lang="hr-HR" sz="2800" dirty="0" err="1"/>
              <a:t>describe</a:t>
            </a:r>
            <a:r>
              <a:rPr lang="hr-HR" sz="2800" dirty="0"/>
              <a:t> </a:t>
            </a:r>
            <a:r>
              <a:rPr lang="hr-HR" sz="2800" dirty="0" err="1"/>
              <a:t>the</a:t>
            </a:r>
            <a:r>
              <a:rPr lang="hr-HR" sz="2800" dirty="0"/>
              <a:t> </a:t>
            </a:r>
            <a:r>
              <a:rPr lang="hr-HR" sz="2800" dirty="0" err="1"/>
              <a:t>photos</a:t>
            </a:r>
            <a:r>
              <a:rPr lang="hr-HR" sz="2800" dirty="0"/>
              <a:t>. </a:t>
            </a:r>
          </a:p>
          <a:p>
            <a:r>
              <a:rPr lang="hr-HR" sz="2800" i="1" dirty="0"/>
              <a:t>Odgovori na pitanja i opiši fotografije.</a:t>
            </a:r>
          </a:p>
        </p:txBody>
      </p:sp>
    </p:spTree>
    <p:extLst>
      <p:ext uri="{BB962C8B-B14F-4D97-AF65-F5344CB8AC3E}">
        <p14:creationId xmlns:p14="http://schemas.microsoft.com/office/powerpoint/2010/main" val="407614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2" grpId="0"/>
      <p:bldP spid="13" grpId="0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9AD87BC-1164-44BB-9ABC-C3E80D985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99D09AF6-B8C4-47C0-B844-02C0B7182173}"/>
              </a:ext>
            </a:extLst>
          </p:cNvPr>
          <p:cNvSpPr txBox="1"/>
          <p:nvPr/>
        </p:nvSpPr>
        <p:spPr>
          <a:xfrm>
            <a:off x="5612860" y="778213"/>
            <a:ext cx="5515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51.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E1BDCEB-A70D-4F13-B278-C853FB40D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30" y="1039823"/>
            <a:ext cx="10205455" cy="559455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611C570-719D-4B12-A257-BCAFBBE6C6B8}"/>
              </a:ext>
            </a:extLst>
          </p:cNvPr>
          <p:cNvSpPr txBox="1"/>
          <p:nvPr/>
        </p:nvSpPr>
        <p:spPr>
          <a:xfrm>
            <a:off x="934425" y="545786"/>
            <a:ext cx="983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/>
              <a:t>O kojem se mjestu radi? Poredaj slova u točan redoslijed i napiši riječ na crtu.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6BE37B3-1111-4981-9297-4EFBF9C90BA4}"/>
              </a:ext>
            </a:extLst>
          </p:cNvPr>
          <p:cNvSpPr txBox="1"/>
          <p:nvPr/>
        </p:nvSpPr>
        <p:spPr>
          <a:xfrm>
            <a:off x="3686783" y="1848255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THEATRE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A4810B7-F453-40C4-BA93-B2D5BAC1FD71}"/>
              </a:ext>
            </a:extLst>
          </p:cNvPr>
          <p:cNvSpPr txBox="1"/>
          <p:nvPr/>
        </p:nvSpPr>
        <p:spPr>
          <a:xfrm>
            <a:off x="3686783" y="2614720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ZOO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274E9AB-D27C-408B-87F0-6386B81357D0}"/>
              </a:ext>
            </a:extLst>
          </p:cNvPr>
          <p:cNvSpPr txBox="1"/>
          <p:nvPr/>
        </p:nvSpPr>
        <p:spPr>
          <a:xfrm>
            <a:off x="3686783" y="3381371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MUSEUM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E7A4390-8982-4128-9A4A-8D8459FA104D}"/>
              </a:ext>
            </a:extLst>
          </p:cNvPr>
          <p:cNvSpPr txBox="1"/>
          <p:nvPr/>
        </p:nvSpPr>
        <p:spPr>
          <a:xfrm>
            <a:off x="3848911" y="4157750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LIBRARY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A1AA90-576D-4FA8-80EC-862565945618}"/>
              </a:ext>
            </a:extLst>
          </p:cNvPr>
          <p:cNvSpPr txBox="1"/>
          <p:nvPr/>
        </p:nvSpPr>
        <p:spPr>
          <a:xfrm>
            <a:off x="4222374" y="5292219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SUPERMARKET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00E6B83-1958-4F92-94ED-3C89BC902B5C}"/>
              </a:ext>
            </a:extLst>
          </p:cNvPr>
          <p:cNvSpPr txBox="1"/>
          <p:nvPr/>
        </p:nvSpPr>
        <p:spPr>
          <a:xfrm>
            <a:off x="4466617" y="6033760"/>
            <a:ext cx="325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rgbClr val="00B0F0"/>
                </a:solidFill>
              </a:rPr>
              <a:t>POLICE STATION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1B35069-84FF-4ED1-ADA2-3A83FCDC3917}"/>
              </a:ext>
            </a:extLst>
          </p:cNvPr>
          <p:cNvSpPr txBox="1"/>
          <p:nvPr/>
        </p:nvSpPr>
        <p:spPr>
          <a:xfrm>
            <a:off x="5612860" y="4698193"/>
            <a:ext cx="2614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line = red; </a:t>
            </a:r>
            <a:r>
              <a:rPr lang="hr-HR" dirty="0" err="1">
                <a:solidFill>
                  <a:srgbClr val="FF0000"/>
                </a:solidFill>
              </a:rPr>
              <a:t>trolley</a:t>
            </a:r>
            <a:r>
              <a:rPr lang="hr-HR" dirty="0">
                <a:solidFill>
                  <a:srgbClr val="FF0000"/>
                </a:solidFill>
              </a:rPr>
              <a:t> - kolica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B490814-C26D-4472-8F25-956682B123AE}"/>
              </a:ext>
            </a:extLst>
          </p:cNvPr>
          <p:cNvSpPr txBox="1"/>
          <p:nvPr/>
        </p:nvSpPr>
        <p:spPr>
          <a:xfrm>
            <a:off x="6096000" y="5786256"/>
            <a:ext cx="2614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0000"/>
                </a:solidFill>
              </a:rPr>
              <a:t>thief</a:t>
            </a:r>
            <a:r>
              <a:rPr lang="hr-HR" dirty="0">
                <a:solidFill>
                  <a:srgbClr val="FF0000"/>
                </a:solidFill>
              </a:rPr>
              <a:t> = lopov</a:t>
            </a:r>
          </a:p>
        </p:txBody>
      </p:sp>
    </p:spTree>
    <p:extLst>
      <p:ext uri="{BB962C8B-B14F-4D97-AF65-F5344CB8AC3E}">
        <p14:creationId xmlns:p14="http://schemas.microsoft.com/office/powerpoint/2010/main" val="4235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AAC3DE0-FAC2-40C8-91C7-A1801AF21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31" y="1385887"/>
            <a:ext cx="9229725" cy="3171825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347138FD-0A9E-435F-8AE3-8C0E20A57166}"/>
              </a:ext>
            </a:extLst>
          </p:cNvPr>
          <p:cNvSpPr txBox="1"/>
          <p:nvPr/>
        </p:nvSpPr>
        <p:spPr>
          <a:xfrm>
            <a:off x="1235413" y="758757"/>
            <a:ext cx="8346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Izbaci uljeza među ponuđenim riječima.</a:t>
            </a:r>
          </a:p>
        </p:txBody>
      </p:sp>
      <p:sp>
        <p:nvSpPr>
          <p:cNvPr id="6" name="Elipsa 5">
            <a:extLst>
              <a:ext uri="{FF2B5EF4-FFF2-40B4-BE49-F238E27FC236}">
                <a16:creationId xmlns:a16="http://schemas.microsoft.com/office/drawing/2014/main" id="{1470847C-012D-47C4-91A0-0B5DC817FAEC}"/>
              </a:ext>
            </a:extLst>
          </p:cNvPr>
          <p:cNvSpPr/>
          <p:nvPr/>
        </p:nvSpPr>
        <p:spPr>
          <a:xfrm>
            <a:off x="5058383" y="1896894"/>
            <a:ext cx="1371600" cy="4182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C1179AD6-AD94-499A-B779-FF334EE553B9}"/>
              </a:ext>
            </a:extLst>
          </p:cNvPr>
          <p:cNvSpPr/>
          <p:nvPr/>
        </p:nvSpPr>
        <p:spPr>
          <a:xfrm>
            <a:off x="1627407" y="2315183"/>
            <a:ext cx="950423" cy="4182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4734053D-61CB-4A43-A55E-1FB61F36C731}"/>
              </a:ext>
            </a:extLst>
          </p:cNvPr>
          <p:cNvSpPr/>
          <p:nvPr/>
        </p:nvSpPr>
        <p:spPr>
          <a:xfrm>
            <a:off x="3628416" y="2762654"/>
            <a:ext cx="797669" cy="4182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D1882D3C-B659-47F8-94B9-AF580B55FCC5}"/>
              </a:ext>
            </a:extLst>
          </p:cNvPr>
          <p:cNvSpPr/>
          <p:nvPr/>
        </p:nvSpPr>
        <p:spPr>
          <a:xfrm>
            <a:off x="1627407" y="3180943"/>
            <a:ext cx="1086610" cy="3858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897FF405-A228-4FBA-9E5B-118761922D8A}"/>
              </a:ext>
            </a:extLst>
          </p:cNvPr>
          <p:cNvSpPr/>
          <p:nvPr/>
        </p:nvSpPr>
        <p:spPr>
          <a:xfrm>
            <a:off x="5021093" y="3634903"/>
            <a:ext cx="786320" cy="4182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A5E30B9A-8217-4602-89CF-B8B9F7E11888}"/>
              </a:ext>
            </a:extLst>
          </p:cNvPr>
          <p:cNvSpPr/>
          <p:nvPr/>
        </p:nvSpPr>
        <p:spPr>
          <a:xfrm>
            <a:off x="4991910" y="4071988"/>
            <a:ext cx="1371600" cy="4182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886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09121B6-BDED-4DF5-9198-99B0D2B61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75875" cy="6858000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33273008-24EE-4591-ACDF-6A8B518CDED3}"/>
              </a:ext>
            </a:extLst>
          </p:cNvPr>
          <p:cNvSpPr txBox="1"/>
          <p:nvPr/>
        </p:nvSpPr>
        <p:spPr>
          <a:xfrm>
            <a:off x="5961779" y="826851"/>
            <a:ext cx="552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76.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059491F-FB96-493D-8739-54900AF95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97" y="1615110"/>
            <a:ext cx="7143750" cy="3552825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22702CF-1357-4019-AC9E-367AB6C91D03}"/>
              </a:ext>
            </a:extLst>
          </p:cNvPr>
          <p:cNvSpPr txBox="1"/>
          <p:nvPr/>
        </p:nvSpPr>
        <p:spPr>
          <a:xfrm>
            <a:off x="231112" y="502418"/>
            <a:ext cx="10862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Riješi zadatak u paru. Postavi pitanja prijatelju/</a:t>
            </a:r>
            <a:r>
              <a:rPr lang="hr-HR" sz="2800" dirty="0" err="1"/>
              <a:t>ici</a:t>
            </a:r>
            <a:r>
              <a:rPr lang="hr-HR" sz="2800" dirty="0"/>
              <a:t> i poslušaj odgovore, a potom zamijenite uloge.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99FB41D-B115-488D-9070-CB1AA45CB9E0}"/>
              </a:ext>
            </a:extLst>
          </p:cNvPr>
          <p:cNvSpPr txBox="1"/>
          <p:nvPr/>
        </p:nvSpPr>
        <p:spPr>
          <a:xfrm>
            <a:off x="5369060" y="2237361"/>
            <a:ext cx="5431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Voliš li zoološke vrtove? Zašto? Zašto ne?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4EAD91C-2C0F-4E9A-A92B-B146F0C49E0E}"/>
              </a:ext>
            </a:extLst>
          </p:cNvPr>
          <p:cNvSpPr txBox="1"/>
          <p:nvPr/>
        </p:nvSpPr>
        <p:spPr>
          <a:xfrm>
            <a:off x="5754924" y="2699026"/>
            <a:ext cx="5431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Posuđuješ li knjige iz knjižnice?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A357834-64C1-40FF-B4DE-5583C7A46E11}"/>
              </a:ext>
            </a:extLst>
          </p:cNvPr>
          <p:cNvSpPr txBox="1"/>
          <p:nvPr/>
        </p:nvSpPr>
        <p:spPr>
          <a:xfrm>
            <a:off x="5268212" y="3160691"/>
            <a:ext cx="5431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Koje vrste knjiga voliš?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32CDEFD-1B65-4D22-9E6F-AC7F188A9E07}"/>
              </a:ext>
            </a:extLst>
          </p:cNvPr>
          <p:cNvSpPr txBox="1"/>
          <p:nvPr/>
        </p:nvSpPr>
        <p:spPr>
          <a:xfrm>
            <a:off x="7116127" y="3697310"/>
            <a:ext cx="54311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i="1" dirty="0"/>
              <a:t>Jesu li ti muzeji zanimljivi? Zašto? Zašto ne?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1869632-8A0E-4A95-A277-7E369F581401}"/>
              </a:ext>
            </a:extLst>
          </p:cNvPr>
          <p:cNvSpPr txBox="1"/>
          <p:nvPr/>
        </p:nvSpPr>
        <p:spPr>
          <a:xfrm>
            <a:off x="4889162" y="4172359"/>
            <a:ext cx="5431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Gdje obavljaš kupovinu?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F1FDEBF-00A8-484F-85C7-24DC0CAAAE14}"/>
              </a:ext>
            </a:extLst>
          </p:cNvPr>
          <p:cNvSpPr txBox="1"/>
          <p:nvPr/>
        </p:nvSpPr>
        <p:spPr>
          <a:xfrm>
            <a:off x="3555312" y="4627954"/>
            <a:ext cx="627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Jedeš  li često izvan kuće (npr. u restoranu…)?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029E9CF-1DF9-45BA-959E-FCB6BC08CF24}"/>
              </a:ext>
            </a:extLst>
          </p:cNvPr>
          <p:cNvSpPr txBox="1"/>
          <p:nvPr/>
        </p:nvSpPr>
        <p:spPr>
          <a:xfrm>
            <a:off x="401326" y="5545214"/>
            <a:ext cx="10921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Nakon što si saznao više o partneru/</a:t>
            </a:r>
            <a:r>
              <a:rPr lang="hr-HR" sz="2800" i="1" dirty="0" err="1"/>
              <a:t>ici</a:t>
            </a:r>
            <a:r>
              <a:rPr lang="hr-HR" sz="2800" i="1" dirty="0"/>
              <a:t>, predstavi ga/je ostatku razreda.  </a:t>
            </a:r>
          </a:p>
        </p:txBody>
      </p:sp>
    </p:spTree>
    <p:extLst>
      <p:ext uri="{BB962C8B-B14F-4D97-AF65-F5344CB8AC3E}">
        <p14:creationId xmlns:p14="http://schemas.microsoft.com/office/powerpoint/2010/main" val="22631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8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B453C05-29D4-484C-A5E9-7C6F69C17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02" y="1611447"/>
            <a:ext cx="5276850" cy="4257675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FAB89E8A-D63E-4FD3-953F-92C8306C1085}"/>
              </a:ext>
            </a:extLst>
          </p:cNvPr>
          <p:cNvSpPr txBox="1"/>
          <p:nvPr/>
        </p:nvSpPr>
        <p:spPr>
          <a:xfrm>
            <a:off x="739302" y="350196"/>
            <a:ext cx="9883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Samostalno ili u grupi odgovori na pitanja iz 3. zadatka i pripremi govor o svom gradu/mjestu.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08C4B2D4-04CA-4D37-8E47-9098EA54EDCF}"/>
              </a:ext>
            </a:extLst>
          </p:cNvPr>
          <p:cNvSpPr txBox="1"/>
          <p:nvPr/>
        </p:nvSpPr>
        <p:spPr>
          <a:xfrm>
            <a:off x="6016152" y="2276272"/>
            <a:ext cx="610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Koja mjesta/ustanove se nalaze u tvom gradu?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9F9B996-36BC-4ADD-9877-C849F3305DE2}"/>
              </a:ext>
            </a:extLst>
          </p:cNvPr>
          <p:cNvSpPr txBox="1"/>
          <p:nvPr/>
        </p:nvSpPr>
        <p:spPr>
          <a:xfrm>
            <a:off x="5273607" y="3171929"/>
            <a:ext cx="4786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Kako se zove glavna ulica?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ACE9611-6F2A-4375-BC1F-AB076B11DD37}"/>
              </a:ext>
            </a:extLst>
          </p:cNvPr>
          <p:cNvSpPr txBox="1"/>
          <p:nvPr/>
        </p:nvSpPr>
        <p:spPr>
          <a:xfrm>
            <a:off x="4621854" y="4058860"/>
            <a:ext cx="4786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Što se nalazi u glavnoj ulici?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33AC93B-126B-40FD-AC8F-DA6D3F3F7AF5}"/>
              </a:ext>
            </a:extLst>
          </p:cNvPr>
          <p:cNvSpPr txBox="1"/>
          <p:nvPr/>
        </p:nvSpPr>
        <p:spPr>
          <a:xfrm>
            <a:off x="4077105" y="4893130"/>
            <a:ext cx="4786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Opiši ulicu u kojoj živiš.</a:t>
            </a:r>
          </a:p>
        </p:txBody>
      </p:sp>
    </p:spTree>
    <p:extLst>
      <p:ext uri="{BB962C8B-B14F-4D97-AF65-F5344CB8AC3E}">
        <p14:creationId xmlns:p14="http://schemas.microsoft.com/office/powerpoint/2010/main" val="144338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9AD87BC-1164-44BB-9ABC-C3E80D985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99D09AF6-B8C4-47C0-B844-02C0B7182173}"/>
              </a:ext>
            </a:extLst>
          </p:cNvPr>
          <p:cNvSpPr txBox="1"/>
          <p:nvPr/>
        </p:nvSpPr>
        <p:spPr>
          <a:xfrm>
            <a:off x="5612860" y="778213"/>
            <a:ext cx="5515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/>
              <a:t>Open </a:t>
            </a:r>
            <a:r>
              <a:rPr lang="hr-HR" sz="2800" dirty="0" err="1"/>
              <a:t>your</a:t>
            </a:r>
            <a:r>
              <a:rPr lang="hr-HR" sz="2800" dirty="0"/>
              <a:t> </a:t>
            </a:r>
            <a:r>
              <a:rPr lang="hr-HR" sz="2800" dirty="0" err="1"/>
              <a:t>workbook</a:t>
            </a:r>
            <a:r>
              <a:rPr lang="hr-HR" sz="2800" dirty="0"/>
              <a:t> at </a:t>
            </a:r>
            <a:r>
              <a:rPr lang="hr-HR" sz="2800" dirty="0" err="1"/>
              <a:t>page</a:t>
            </a:r>
            <a:r>
              <a:rPr lang="hr-HR" sz="2800" dirty="0"/>
              <a:t> 51.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8A2E242-1AD5-4206-A646-D9E5944BF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95670"/>
            <a:ext cx="12192000" cy="386665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C2C83992-4A5C-4CAA-A85B-70136C883814}"/>
              </a:ext>
            </a:extLst>
          </p:cNvPr>
          <p:cNvSpPr txBox="1"/>
          <p:nvPr/>
        </p:nvSpPr>
        <p:spPr>
          <a:xfrm>
            <a:off x="457199" y="991905"/>
            <a:ext cx="1009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Pogledaj kartu u udžbeniku (str.76) i odaberi točan prijedlog mjesta.</a:t>
            </a:r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8D57E27B-B684-4233-B49A-EA8CEB24C283}"/>
              </a:ext>
            </a:extLst>
          </p:cNvPr>
          <p:cNvSpPr/>
          <p:nvPr/>
        </p:nvSpPr>
        <p:spPr>
          <a:xfrm>
            <a:off x="2571750" y="2208179"/>
            <a:ext cx="901024" cy="413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EC5A8454-3B84-4CE8-917D-5339C1108112}"/>
              </a:ext>
            </a:extLst>
          </p:cNvPr>
          <p:cNvSpPr/>
          <p:nvPr/>
        </p:nvSpPr>
        <p:spPr>
          <a:xfrm>
            <a:off x="3764604" y="2692654"/>
            <a:ext cx="117704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BD95792C-621E-4CDF-A3D6-0070A5E833D9}"/>
              </a:ext>
            </a:extLst>
          </p:cNvPr>
          <p:cNvSpPr/>
          <p:nvPr/>
        </p:nvSpPr>
        <p:spPr>
          <a:xfrm>
            <a:off x="3324428" y="3281406"/>
            <a:ext cx="1257300" cy="413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158AC530-F3C9-479B-89AB-82E50AEA66EB}"/>
              </a:ext>
            </a:extLst>
          </p:cNvPr>
          <p:cNvSpPr/>
          <p:nvPr/>
        </p:nvSpPr>
        <p:spPr>
          <a:xfrm>
            <a:off x="3959156" y="3849204"/>
            <a:ext cx="846307" cy="413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E9E16138-51CD-4A7A-ABAB-2A78A85E251E}"/>
              </a:ext>
            </a:extLst>
          </p:cNvPr>
          <p:cNvSpPr/>
          <p:nvPr/>
        </p:nvSpPr>
        <p:spPr>
          <a:xfrm>
            <a:off x="2786974" y="4354634"/>
            <a:ext cx="1172182" cy="45905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E20C07FD-2B53-40D2-A8D4-3F0678D8CCCB}"/>
              </a:ext>
            </a:extLst>
          </p:cNvPr>
          <p:cNvSpPr/>
          <p:nvPr/>
        </p:nvSpPr>
        <p:spPr>
          <a:xfrm>
            <a:off x="2217905" y="4896361"/>
            <a:ext cx="1984443" cy="4898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885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 dirty="0">
                <a:hlinkClick r:id="rId2"/>
              </a:rPr>
              <a:t>https://www.e-sfera.hr/dodatni-digitalni-sadrzaji/b0be3b2e-c7fc-4dbd-a517-b4839109dc8d/</a:t>
            </a:r>
            <a:r>
              <a:rPr lang="hr-HR" sz="2400" b="1" dirty="0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dirty="0"/>
              <a:t>Nadopuni rečenice ponuđenim riječima.</a:t>
            </a:r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4975</TotalTime>
  <Words>295</Words>
  <Application>Microsoft Office PowerPoint</Application>
  <PresentationFormat>Široki zaslon</PresentationFormat>
  <Paragraphs>43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UNIT 5: Where I live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237</cp:revision>
  <dcterms:created xsi:type="dcterms:W3CDTF">2020-09-19T11:02:00Z</dcterms:created>
  <dcterms:modified xsi:type="dcterms:W3CDTF">2021-01-17T14:23:14Z</dcterms:modified>
</cp:coreProperties>
</file>